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10287000" cy="137160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Journal" panose="020B0604020202020204"/>
      <p:regular r:id="rId8"/>
    </p:embeddedFont>
    <p:embeddedFont>
      <p:font typeface="Open Sans Condensed" panose="020B0806030504020204" pitchFamily="34" charset="0"/>
      <p:regular r:id="rId9"/>
      <p:bold r:id="rId10"/>
    </p:embeddedFont>
    <p:embeddedFont>
      <p:font typeface="Open Sans Condensed Bold" panose="020B0806030504020204" pitchFamily="34" charset="0"/>
      <p:regular r:id="rId11"/>
      <p:bold r:id="rId12"/>
    </p:embeddedFont>
    <p:embeddedFont>
      <p:font typeface="Open Sans Condensed Ultra-Bold" panose="020B0604020202020204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50" d="100"/>
          <a:sy n="50" d="100"/>
        </p:scale>
        <p:origin x="3174" y="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viewProps" Target="viewProp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00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5823" y="203120"/>
            <a:ext cx="3073655" cy="1632111"/>
          </a:xfrm>
          <a:custGeom>
            <a:avLst/>
            <a:gdLst/>
            <a:ahLst/>
            <a:cxnLst/>
            <a:rect l="l" t="t" r="r" b="b"/>
            <a:pathLst>
              <a:path w="3073655" h="1632111">
                <a:moveTo>
                  <a:pt x="0" y="0"/>
                </a:moveTo>
                <a:lnTo>
                  <a:pt x="3073655" y="0"/>
                </a:lnTo>
                <a:lnTo>
                  <a:pt x="3073655" y="1632110"/>
                </a:lnTo>
                <a:lnTo>
                  <a:pt x="0" y="16321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5751286" y="3011676"/>
            <a:ext cx="5556489" cy="5556489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732553" y="12329932"/>
            <a:ext cx="410424" cy="557366"/>
          </a:xfrm>
          <a:custGeom>
            <a:avLst/>
            <a:gdLst/>
            <a:ahLst/>
            <a:cxnLst/>
            <a:rect l="l" t="t" r="r" b="b"/>
            <a:pathLst>
              <a:path w="410424" h="557366">
                <a:moveTo>
                  <a:pt x="0" y="0"/>
                </a:moveTo>
                <a:lnTo>
                  <a:pt x="410423" y="0"/>
                </a:lnTo>
                <a:lnTo>
                  <a:pt x="410423" y="557366"/>
                </a:lnTo>
                <a:lnTo>
                  <a:pt x="0" y="5573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81381" y="11447461"/>
            <a:ext cx="487944" cy="487944"/>
          </a:xfrm>
          <a:custGeom>
            <a:avLst/>
            <a:gdLst/>
            <a:ahLst/>
            <a:cxnLst/>
            <a:rect l="l" t="t" r="r" b="b"/>
            <a:pathLst>
              <a:path w="487944" h="487944">
                <a:moveTo>
                  <a:pt x="0" y="0"/>
                </a:moveTo>
                <a:lnTo>
                  <a:pt x="487944" y="0"/>
                </a:lnTo>
                <a:lnTo>
                  <a:pt x="487944" y="487944"/>
                </a:lnTo>
                <a:lnTo>
                  <a:pt x="0" y="48794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328522">
            <a:off x="4329408" y="2698245"/>
            <a:ext cx="4114800" cy="2294001"/>
          </a:xfrm>
          <a:custGeom>
            <a:avLst/>
            <a:gdLst/>
            <a:ahLst/>
            <a:cxnLst/>
            <a:rect l="l" t="t" r="r" b="b"/>
            <a:pathLst>
              <a:path w="4114800" h="2294001">
                <a:moveTo>
                  <a:pt x="0" y="0"/>
                </a:moveTo>
                <a:lnTo>
                  <a:pt x="4114800" y="0"/>
                </a:lnTo>
                <a:lnTo>
                  <a:pt x="4114800" y="2294001"/>
                </a:lnTo>
                <a:lnTo>
                  <a:pt x="0" y="229400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19428" y="0"/>
            <a:ext cx="1767572" cy="2251918"/>
          </a:xfrm>
          <a:custGeom>
            <a:avLst/>
            <a:gdLst/>
            <a:ahLst/>
            <a:cxnLst/>
            <a:rect l="l" t="t" r="r" b="b"/>
            <a:pathLst>
              <a:path w="4114800" h="2251918">
                <a:moveTo>
                  <a:pt x="0" y="0"/>
                </a:moveTo>
                <a:lnTo>
                  <a:pt x="4114800" y="0"/>
                </a:lnTo>
                <a:lnTo>
                  <a:pt x="4114800" y="2251918"/>
                </a:lnTo>
                <a:lnTo>
                  <a:pt x="0" y="225191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53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1" r="-114242"/>
            </a:stretch>
          </a:blipFill>
        </p:spPr>
        <p:txBody>
          <a:bodyPr/>
          <a:lstStyle/>
          <a:p>
            <a:endParaRPr lang="de-DE" dirty="0"/>
          </a:p>
        </p:txBody>
      </p:sp>
      <p:grpSp>
        <p:nvGrpSpPr>
          <p:cNvPr id="10" name="Group 10"/>
          <p:cNvGrpSpPr/>
          <p:nvPr/>
        </p:nvGrpSpPr>
        <p:grpSpPr>
          <a:xfrm>
            <a:off x="5799274" y="3014662"/>
            <a:ext cx="5460511" cy="5553502"/>
            <a:chOff x="0" y="0"/>
            <a:chExt cx="845976" cy="86038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45976" cy="860383"/>
            </a:xfrm>
            <a:custGeom>
              <a:avLst/>
              <a:gdLst/>
              <a:ahLst/>
              <a:cxnLst/>
              <a:rect l="l" t="t" r="r" b="b"/>
              <a:pathLst>
                <a:path w="845976" h="860383">
                  <a:moveTo>
                    <a:pt x="422988" y="0"/>
                  </a:moveTo>
                  <a:cubicBezTo>
                    <a:pt x="189378" y="0"/>
                    <a:pt x="0" y="192603"/>
                    <a:pt x="0" y="430191"/>
                  </a:cubicBezTo>
                  <a:cubicBezTo>
                    <a:pt x="0" y="667780"/>
                    <a:pt x="189378" y="860383"/>
                    <a:pt x="422988" y="860383"/>
                  </a:cubicBezTo>
                  <a:cubicBezTo>
                    <a:pt x="656598" y="860383"/>
                    <a:pt x="845976" y="667780"/>
                    <a:pt x="845976" y="430191"/>
                  </a:cubicBezTo>
                  <a:cubicBezTo>
                    <a:pt x="845976" y="192603"/>
                    <a:pt x="656598" y="0"/>
                    <a:pt x="422988" y="0"/>
                  </a:cubicBezTo>
                  <a:close/>
                </a:path>
              </a:pathLst>
            </a:custGeom>
            <a:blipFill>
              <a:blip r:embed="rId11"/>
              <a:stretch>
                <a:fillRect l="-75232" r="-71311" b="5530"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813762" y="2440413"/>
            <a:ext cx="4482138" cy="1193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99"/>
              </a:lnSpc>
            </a:pPr>
            <a:r>
              <a:rPr lang="en-US" sz="6999" b="1" dirty="0">
                <a:solidFill>
                  <a:srgbClr val="FFFFFF"/>
                </a:solidFill>
                <a:latin typeface="Open Sans Condensed Ultra-Bold"/>
                <a:ea typeface="Open Sans Condensed Ultra-Bold"/>
                <a:cs typeface="Open Sans Condensed Ultra-Bold"/>
                <a:sym typeface="Open Sans Condensed Ultra-Bold"/>
              </a:rPr>
              <a:t>WIR SIND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32553" y="8727190"/>
            <a:ext cx="5300982" cy="15809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Lernt uns persönlich kennen und entdeckt eure Möglichkeiten für Ausbildung &amp; Weiterbildung.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85826" y="11470228"/>
            <a:ext cx="5300982" cy="514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4200"/>
              </a:lnSpc>
              <a:buAutoNum type="arabicPeriod"/>
            </a:pPr>
            <a:r>
              <a:rPr lang="en-US" sz="300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SEPTEMBER 2026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432126" y="12294317"/>
            <a:ext cx="5743439" cy="514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JAHNSPORTFORUM | NEUBRANDENBURG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13762" y="3529439"/>
            <a:ext cx="4482138" cy="1193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99"/>
              </a:lnSpc>
            </a:pPr>
            <a:r>
              <a:rPr lang="en-US" sz="6999" b="1" dirty="0">
                <a:solidFill>
                  <a:srgbClr val="F8DD00"/>
                </a:solidFill>
                <a:latin typeface="Open Sans Condensed Ultra-Bold"/>
                <a:ea typeface="Open Sans Condensed Ultra-Bold"/>
                <a:cs typeface="Open Sans Condensed Ultra-Bold"/>
                <a:sym typeface="Open Sans Condensed Ultra-Bold"/>
              </a:rPr>
              <a:t>AUF DER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732553" y="4648200"/>
            <a:ext cx="4482138" cy="3670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99"/>
              </a:lnSpc>
            </a:pPr>
            <a:r>
              <a:rPr lang="en-US" sz="6999" b="1" dirty="0">
                <a:solidFill>
                  <a:srgbClr val="F8DD00"/>
                </a:solidFill>
                <a:latin typeface="Open Sans Condensed Ultra-Bold"/>
                <a:ea typeface="Open Sans Condensed Ultra-Bold"/>
                <a:cs typeface="Open Sans Condensed Ultra-Bold"/>
                <a:sym typeface="Open Sans Condensed Ultra-Bold"/>
              </a:rPr>
              <a:t>KARRIERE</a:t>
            </a:r>
          </a:p>
          <a:p>
            <a:pPr algn="l">
              <a:lnSpc>
                <a:spcPts val="9799"/>
              </a:lnSpc>
            </a:pPr>
            <a:r>
              <a:rPr lang="en-US" sz="6999" b="1" dirty="0">
                <a:solidFill>
                  <a:srgbClr val="F8DD00"/>
                </a:solidFill>
                <a:latin typeface="Open Sans Condensed Ultra-Bold"/>
                <a:ea typeface="Open Sans Condensed Ultra-Bold"/>
                <a:cs typeface="Open Sans Condensed Ultra-Bold"/>
                <a:sym typeface="Open Sans Condensed Ultra-Bold"/>
              </a:rPr>
              <a:t>WELTEN</a:t>
            </a:r>
          </a:p>
          <a:p>
            <a:pPr algn="l">
              <a:lnSpc>
                <a:spcPts val="9799"/>
              </a:lnSpc>
            </a:pPr>
            <a:r>
              <a:rPr lang="en-US" sz="6999" b="1" dirty="0">
                <a:solidFill>
                  <a:srgbClr val="F8DD00"/>
                </a:solidFill>
                <a:latin typeface="Open Sans Condensed Ultra-Bold"/>
                <a:ea typeface="Open Sans Condensed Ultra-Bold"/>
                <a:cs typeface="Open Sans Condensed Ultra-Bold"/>
                <a:sym typeface="Open Sans Condensed Ultra-Bold"/>
              </a:rPr>
              <a:t>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591800"/>
            <a:ext cx="10287000" cy="3124200"/>
            <a:chOff x="0" y="0"/>
            <a:chExt cx="2709333" cy="7714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3" cy="771483"/>
            </a:xfrm>
            <a:custGeom>
              <a:avLst/>
              <a:gdLst/>
              <a:ahLst/>
              <a:cxnLst/>
              <a:rect l="l" t="t" r="r" b="b"/>
              <a:pathLst>
                <a:path w="2709333" h="771483">
                  <a:moveTo>
                    <a:pt x="0" y="0"/>
                  </a:moveTo>
                  <a:lnTo>
                    <a:pt x="2709333" y="0"/>
                  </a:lnTo>
                  <a:lnTo>
                    <a:pt x="2709333" y="771483"/>
                  </a:lnTo>
                  <a:lnTo>
                    <a:pt x="0" y="771483"/>
                  </a:lnTo>
                  <a:close/>
                </a:path>
              </a:pathLst>
            </a:custGeom>
            <a:solidFill>
              <a:srgbClr val="E5007C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3" cy="8095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2" y="-16778"/>
            <a:ext cx="10287005" cy="10771314"/>
            <a:chOff x="1106281" y="-20950"/>
            <a:chExt cx="704265" cy="809124"/>
          </a:xfrm>
        </p:grpSpPr>
        <p:sp>
          <p:nvSpPr>
            <p:cNvPr id="6" name="Freeform 6"/>
            <p:cNvSpPr/>
            <p:nvPr/>
          </p:nvSpPr>
          <p:spPr>
            <a:xfrm>
              <a:off x="1106281" y="-20950"/>
              <a:ext cx="704265" cy="809124"/>
            </a:xfrm>
            <a:custGeom>
              <a:avLst/>
              <a:gdLst/>
              <a:ahLst/>
              <a:cxnLst/>
              <a:rect l="l" t="t" r="r" b="b"/>
              <a:pathLst>
                <a:path w="1593725" h="1672675">
                  <a:moveTo>
                    <a:pt x="0" y="0"/>
                  </a:moveTo>
                  <a:lnTo>
                    <a:pt x="1593725" y="0"/>
                  </a:lnTo>
                  <a:lnTo>
                    <a:pt x="1593725" y="1672675"/>
                  </a:lnTo>
                  <a:lnTo>
                    <a:pt x="0" y="1672675"/>
                  </a:lnTo>
                  <a:close/>
                </a:path>
              </a:pathLst>
            </a:custGeom>
            <a:blipFill>
              <a:blip r:embed="rId2"/>
              <a:stretch>
                <a:fillRect l="-90372" t="1" r="-105779" b="-456"/>
              </a:stretch>
            </a:blipFill>
          </p:spPr>
          <p:txBody>
            <a:bodyPr/>
            <a:lstStyle/>
            <a:p>
              <a:endParaRPr lang="de-DE" dirty="0"/>
            </a:p>
          </p:txBody>
        </p:sp>
      </p:grpSp>
      <p:sp>
        <p:nvSpPr>
          <p:cNvPr id="7" name="Freeform 7"/>
          <p:cNvSpPr/>
          <p:nvPr/>
        </p:nvSpPr>
        <p:spPr>
          <a:xfrm>
            <a:off x="6854185" y="11703802"/>
            <a:ext cx="363042" cy="493020"/>
          </a:xfrm>
          <a:custGeom>
            <a:avLst/>
            <a:gdLst/>
            <a:ahLst/>
            <a:cxnLst/>
            <a:rect l="l" t="t" r="r" b="b"/>
            <a:pathLst>
              <a:path w="363042" h="493020">
                <a:moveTo>
                  <a:pt x="0" y="0"/>
                </a:moveTo>
                <a:lnTo>
                  <a:pt x="363042" y="0"/>
                </a:lnTo>
                <a:lnTo>
                  <a:pt x="363042" y="493020"/>
                </a:lnTo>
                <a:lnTo>
                  <a:pt x="0" y="4930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819900" y="10972800"/>
            <a:ext cx="431613" cy="431613"/>
          </a:xfrm>
          <a:custGeom>
            <a:avLst/>
            <a:gdLst/>
            <a:ahLst/>
            <a:cxnLst/>
            <a:rect l="l" t="t" r="r" b="b"/>
            <a:pathLst>
              <a:path w="431613" h="431613">
                <a:moveTo>
                  <a:pt x="0" y="0"/>
                </a:moveTo>
                <a:lnTo>
                  <a:pt x="431612" y="0"/>
                </a:lnTo>
                <a:lnTo>
                  <a:pt x="431612" y="431612"/>
                </a:lnTo>
                <a:lnTo>
                  <a:pt x="0" y="43161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22018">
            <a:off x="-5489" y="-26469"/>
            <a:ext cx="7175417" cy="2687737"/>
          </a:xfrm>
          <a:custGeom>
            <a:avLst/>
            <a:gdLst/>
            <a:ahLst/>
            <a:cxnLst/>
            <a:rect l="l" t="t" r="r" b="b"/>
            <a:pathLst>
              <a:path w="7739556" h="2687737">
                <a:moveTo>
                  <a:pt x="0" y="0"/>
                </a:moveTo>
                <a:lnTo>
                  <a:pt x="7739556" y="0"/>
                </a:lnTo>
                <a:lnTo>
                  <a:pt x="7739556" y="2687737"/>
                </a:lnTo>
                <a:lnTo>
                  <a:pt x="0" y="268773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7862"/>
            </a:stretch>
          </a:blipFill>
        </p:spPr>
        <p:txBody>
          <a:bodyPr/>
          <a:lstStyle/>
          <a:p>
            <a:endParaRPr lang="de-DE" dirty="0"/>
          </a:p>
        </p:txBody>
      </p:sp>
      <p:grpSp>
        <p:nvGrpSpPr>
          <p:cNvPr id="10" name="Group 10"/>
          <p:cNvGrpSpPr/>
          <p:nvPr/>
        </p:nvGrpSpPr>
        <p:grpSpPr>
          <a:xfrm>
            <a:off x="7654167" y="407505"/>
            <a:ext cx="2585208" cy="1128091"/>
            <a:chOff x="0" y="0"/>
            <a:chExt cx="3446944" cy="1504121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446944" cy="1504121"/>
            </a:xfrm>
            <a:custGeom>
              <a:avLst/>
              <a:gdLst/>
              <a:ahLst/>
              <a:cxnLst/>
              <a:rect l="l" t="t" r="r" b="b"/>
              <a:pathLst>
                <a:path w="3446944" h="1504121">
                  <a:moveTo>
                    <a:pt x="0" y="0"/>
                  </a:moveTo>
                  <a:lnTo>
                    <a:pt x="3446944" y="0"/>
                  </a:lnTo>
                  <a:lnTo>
                    <a:pt x="3446944" y="1504121"/>
                  </a:lnTo>
                  <a:lnTo>
                    <a:pt x="0" y="15041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 rot="-195049">
              <a:off x="1034534" y="457141"/>
              <a:ext cx="1358011" cy="691539"/>
            </a:xfrm>
            <a:custGeom>
              <a:avLst/>
              <a:gdLst/>
              <a:ahLst/>
              <a:cxnLst/>
              <a:rect l="l" t="t" r="r" b="b"/>
              <a:pathLst>
                <a:path w="1358011" h="691539">
                  <a:moveTo>
                    <a:pt x="0" y="0"/>
                  </a:moveTo>
                  <a:lnTo>
                    <a:pt x="1358011" y="0"/>
                  </a:lnTo>
                  <a:lnTo>
                    <a:pt x="1358011" y="691538"/>
                  </a:lnTo>
                  <a:lnTo>
                    <a:pt x="0" y="6915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t="-1044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0" y="9969516"/>
            <a:ext cx="3722349" cy="1977100"/>
            <a:chOff x="0" y="0"/>
            <a:chExt cx="576689" cy="306304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576689" cy="306304"/>
            </a:xfrm>
            <a:custGeom>
              <a:avLst/>
              <a:gdLst/>
              <a:ahLst/>
              <a:cxnLst/>
              <a:rect l="l" t="t" r="r" b="b"/>
              <a:pathLst>
                <a:path w="576689" h="306304">
                  <a:moveTo>
                    <a:pt x="0" y="0"/>
                  </a:moveTo>
                  <a:lnTo>
                    <a:pt x="576689" y="0"/>
                  </a:lnTo>
                  <a:lnTo>
                    <a:pt x="576689" y="306304"/>
                  </a:lnTo>
                  <a:lnTo>
                    <a:pt x="0" y="306304"/>
                  </a:lnTo>
                  <a:close/>
                </a:path>
              </a:pathLst>
            </a:custGeom>
            <a:blipFill>
              <a:blip r:embed="rId2"/>
              <a:stretch>
                <a:fillRect l="-110362" r="-151305" b="-165356"/>
              </a:stretch>
            </a:blipFill>
          </p:spPr>
        </p:sp>
      </p:grpSp>
      <p:sp>
        <p:nvSpPr>
          <p:cNvPr id="15" name="TextBox 15"/>
          <p:cNvSpPr txBox="1"/>
          <p:nvPr/>
        </p:nvSpPr>
        <p:spPr>
          <a:xfrm>
            <a:off x="7166367" y="10963240"/>
            <a:ext cx="3926994" cy="456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86463" lvl="1" algn="just">
              <a:lnSpc>
                <a:spcPts val="3715"/>
              </a:lnSpc>
            </a:pPr>
            <a:r>
              <a:rPr lang="en-US" sz="2653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4. SEPTEMBER 2026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505700" y="11504012"/>
            <a:ext cx="3163592" cy="9233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715"/>
              </a:lnSpc>
            </a:pPr>
            <a:r>
              <a:rPr lang="en-US" sz="2653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JAHNSPORTFORUM </a:t>
            </a:r>
          </a:p>
          <a:p>
            <a:pPr>
              <a:lnSpc>
                <a:spcPts val="3715"/>
              </a:lnSpc>
            </a:pPr>
            <a:r>
              <a:rPr lang="en-US" sz="2653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NEUBRANDENBURG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077920" y="12665443"/>
            <a:ext cx="7272506" cy="5638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19"/>
              </a:lnSpc>
            </a:pPr>
            <a:r>
              <a:rPr lang="en-US" sz="3299" b="1">
                <a:solidFill>
                  <a:srgbClr val="FFFFFF"/>
                </a:solidFill>
                <a:latin typeface="Open Sans Condensed Bold"/>
                <a:ea typeface="Open Sans Condensed Bold"/>
                <a:cs typeface="Open Sans Condensed Bold"/>
                <a:sym typeface="Open Sans Condensed Bold"/>
              </a:rPr>
              <a:t>#KARRIEREWELTEN         #WIRSINDDABEI</a:t>
            </a:r>
          </a:p>
        </p:txBody>
      </p:sp>
      <p:grpSp>
        <p:nvGrpSpPr>
          <p:cNvPr id="18" name="Group 18"/>
          <p:cNvGrpSpPr/>
          <p:nvPr/>
        </p:nvGrpSpPr>
        <p:grpSpPr>
          <a:xfrm rot="-239187">
            <a:off x="-688766" y="166769"/>
            <a:ext cx="7978976" cy="2115916"/>
            <a:chOff x="34606" y="148025"/>
            <a:chExt cx="10638635" cy="2821221"/>
          </a:xfrm>
        </p:grpSpPr>
        <p:sp>
          <p:nvSpPr>
            <p:cNvPr id="19" name="TextBox 19"/>
            <p:cNvSpPr txBox="1"/>
            <p:nvPr/>
          </p:nvSpPr>
          <p:spPr>
            <a:xfrm rot="-195053">
              <a:off x="34606" y="148025"/>
              <a:ext cx="10638635" cy="18271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619"/>
                </a:lnSpc>
              </a:pPr>
              <a:r>
                <a:rPr lang="en-US" sz="8299">
                  <a:solidFill>
                    <a:srgbClr val="FFFFFF"/>
                  </a:solidFill>
                  <a:latin typeface="Journal"/>
                  <a:ea typeface="Journal"/>
                  <a:cs typeface="Journal"/>
                  <a:sym typeface="Journal"/>
                </a:rPr>
                <a:t>WIR SIND DABEI!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482075" y="1850905"/>
              <a:ext cx="7964202" cy="111834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999"/>
                </a:lnSpc>
              </a:pPr>
              <a:r>
                <a:rPr lang="en-US" sz="4999" dirty="0">
                  <a:solidFill>
                    <a:srgbClr val="FFFFFF"/>
                  </a:solidFill>
                  <a:latin typeface="Open Sans Condensed"/>
                  <a:ea typeface="Open Sans Condensed"/>
                  <a:cs typeface="Open Sans Condensed"/>
                  <a:sym typeface="Open Sans Condensed"/>
                </a:rPr>
                <a:t>KARRIEREWELTEN 2026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Microsoft Office PowerPoint</Application>
  <PresentationFormat>Benutzerdefiniert</PresentationFormat>
  <Paragraphs>14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9" baseType="lpstr">
      <vt:lpstr>Open Sans Condensed Ultra-Bold</vt:lpstr>
      <vt:lpstr>Open Sans Condensed Bold</vt:lpstr>
      <vt:lpstr>Arial</vt:lpstr>
      <vt:lpstr>Calibri</vt:lpstr>
      <vt:lpstr>Open Sans Condensed</vt:lpstr>
      <vt:lpstr>Journal</vt:lpstr>
      <vt:lpstr>Office Theme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Instagram - Wir sind dabei 1080x1440 px</dc:title>
  <cp:lastModifiedBy>Franziska Schmidt</cp:lastModifiedBy>
  <cp:revision>2</cp:revision>
  <dcterms:created xsi:type="dcterms:W3CDTF">2006-08-16T00:00:00Z</dcterms:created>
  <dcterms:modified xsi:type="dcterms:W3CDTF">2026-05-20T10:50:06Z</dcterms:modified>
  <dc:identifier>DAHI-UuVLiM</dc:identifier>
</cp:coreProperties>
</file>