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1430000" cy="114300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Journal" panose="020B0604020202020204"/>
      <p:regular r:id="rId8"/>
    </p:embeddedFont>
    <p:embeddedFont>
      <p:font typeface="Open Sans Condensed" panose="020B0806030504020204" pitchFamily="34" charset="0"/>
      <p:regular r:id="rId9"/>
      <p:bold r:id="rId10"/>
    </p:embeddedFont>
    <p:embeddedFont>
      <p:font typeface="Open Sans Condensed Bold" panose="020B0806030504020204" pitchFamily="34" charset="0"/>
      <p:regular r:id="rId11"/>
      <p:bold r:id="rId12"/>
    </p:embeddedFont>
    <p:embeddedFont>
      <p:font typeface="Open Sans Condensed Ultra-Bold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5" d="100"/>
          <a:sy n="65" d="100"/>
        </p:scale>
        <p:origin x="24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viewProps" Target="viewProp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26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74955">
            <a:off x="3508924" y="2622139"/>
            <a:ext cx="76944" cy="6935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37"/>
              </a:lnSpc>
            </a:pPr>
            <a:r>
              <a:rPr lang="en-US" sz="3193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 </a:t>
            </a:r>
          </a:p>
        </p:txBody>
      </p:sp>
      <p:sp>
        <p:nvSpPr>
          <p:cNvPr id="3" name="Freeform 3"/>
          <p:cNvSpPr/>
          <p:nvPr/>
        </p:nvSpPr>
        <p:spPr>
          <a:xfrm>
            <a:off x="304800" y="62730"/>
            <a:ext cx="3536404" cy="1877830"/>
          </a:xfrm>
          <a:custGeom>
            <a:avLst/>
            <a:gdLst/>
            <a:ahLst/>
            <a:cxnLst/>
            <a:rect l="l" t="t" r="r" b="b"/>
            <a:pathLst>
              <a:path w="3536404" h="1877830">
                <a:moveTo>
                  <a:pt x="0" y="0"/>
                </a:moveTo>
                <a:lnTo>
                  <a:pt x="3536404" y="0"/>
                </a:lnTo>
                <a:lnTo>
                  <a:pt x="3536404" y="1877830"/>
                </a:lnTo>
                <a:lnTo>
                  <a:pt x="0" y="18778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7366987" y="3379768"/>
            <a:ext cx="4227190" cy="4227190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0273" tIns="30273" rIns="30273" bIns="30273" rtlCol="0" anchor="ctr"/>
            <a:lstStyle/>
            <a:p>
              <a:pPr algn="ctr">
                <a:lnSpc>
                  <a:spcPts val="2023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6035567" y="10505872"/>
            <a:ext cx="312237" cy="424025"/>
          </a:xfrm>
          <a:custGeom>
            <a:avLst/>
            <a:gdLst/>
            <a:ahLst/>
            <a:cxnLst/>
            <a:rect l="l" t="t" r="r" b="b"/>
            <a:pathLst>
              <a:path w="312237" h="424025">
                <a:moveTo>
                  <a:pt x="0" y="0"/>
                </a:moveTo>
                <a:lnTo>
                  <a:pt x="312237" y="0"/>
                </a:lnTo>
                <a:lnTo>
                  <a:pt x="312237" y="424026"/>
                </a:lnTo>
                <a:lnTo>
                  <a:pt x="0" y="4240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035567" y="9969148"/>
            <a:ext cx="371211" cy="371211"/>
          </a:xfrm>
          <a:custGeom>
            <a:avLst/>
            <a:gdLst/>
            <a:ahLst/>
            <a:cxnLst/>
            <a:rect l="l" t="t" r="r" b="b"/>
            <a:pathLst>
              <a:path w="371211" h="371211">
                <a:moveTo>
                  <a:pt x="0" y="0"/>
                </a:moveTo>
                <a:lnTo>
                  <a:pt x="371212" y="0"/>
                </a:lnTo>
                <a:lnTo>
                  <a:pt x="371212" y="371211"/>
                </a:lnTo>
                <a:lnTo>
                  <a:pt x="0" y="3712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328522">
            <a:off x="6405143" y="3223722"/>
            <a:ext cx="3130401" cy="1745199"/>
          </a:xfrm>
          <a:custGeom>
            <a:avLst/>
            <a:gdLst/>
            <a:ahLst/>
            <a:cxnLst/>
            <a:rect l="l" t="t" r="r" b="b"/>
            <a:pathLst>
              <a:path w="3130401" h="1745199">
                <a:moveTo>
                  <a:pt x="0" y="0"/>
                </a:moveTo>
                <a:lnTo>
                  <a:pt x="3130402" y="0"/>
                </a:lnTo>
                <a:lnTo>
                  <a:pt x="3130402" y="1745199"/>
                </a:lnTo>
                <a:lnTo>
                  <a:pt x="0" y="17451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299599" y="40346"/>
            <a:ext cx="3130401" cy="1713183"/>
          </a:xfrm>
          <a:custGeom>
            <a:avLst/>
            <a:gdLst/>
            <a:ahLst/>
            <a:cxnLst/>
            <a:rect l="l" t="t" r="r" b="b"/>
            <a:pathLst>
              <a:path w="3130401" h="1713183">
                <a:moveTo>
                  <a:pt x="0" y="0"/>
                </a:moveTo>
                <a:lnTo>
                  <a:pt x="3130401" y="0"/>
                </a:lnTo>
                <a:lnTo>
                  <a:pt x="3130401" y="1713183"/>
                </a:lnTo>
                <a:lnTo>
                  <a:pt x="0" y="171318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53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7403496" y="3382040"/>
            <a:ext cx="4154173" cy="4224918"/>
            <a:chOff x="0" y="0"/>
            <a:chExt cx="845976" cy="860383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45976" cy="860383"/>
            </a:xfrm>
            <a:custGeom>
              <a:avLst/>
              <a:gdLst/>
              <a:ahLst/>
              <a:cxnLst/>
              <a:rect l="l" t="t" r="r" b="b"/>
              <a:pathLst>
                <a:path w="845976" h="860383">
                  <a:moveTo>
                    <a:pt x="422988" y="0"/>
                  </a:moveTo>
                  <a:cubicBezTo>
                    <a:pt x="189378" y="0"/>
                    <a:pt x="0" y="192603"/>
                    <a:pt x="0" y="430191"/>
                  </a:cubicBezTo>
                  <a:cubicBezTo>
                    <a:pt x="0" y="667780"/>
                    <a:pt x="189378" y="860383"/>
                    <a:pt x="422988" y="860383"/>
                  </a:cubicBezTo>
                  <a:cubicBezTo>
                    <a:pt x="656598" y="860383"/>
                    <a:pt x="845976" y="667780"/>
                    <a:pt x="845976" y="430191"/>
                  </a:cubicBezTo>
                  <a:cubicBezTo>
                    <a:pt x="845976" y="192603"/>
                    <a:pt x="656598" y="0"/>
                    <a:pt x="422988" y="0"/>
                  </a:cubicBezTo>
                  <a:close/>
                </a:path>
              </a:pathLst>
            </a:custGeom>
            <a:blipFill>
              <a:blip r:embed="rId11"/>
              <a:stretch>
                <a:fillRect l="-75232" r="-71311" b="5530"/>
              </a:stretch>
            </a:blipFill>
          </p:spPr>
        </p:sp>
      </p:grpSp>
      <p:sp>
        <p:nvSpPr>
          <p:cNvPr id="13" name="TextBox 13"/>
          <p:cNvSpPr txBox="1"/>
          <p:nvPr/>
        </p:nvSpPr>
        <p:spPr>
          <a:xfrm>
            <a:off x="1442079" y="3340482"/>
            <a:ext cx="3587031" cy="962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842"/>
              </a:lnSpc>
            </a:pPr>
            <a:r>
              <a:rPr lang="en-US" sz="5602" b="1">
                <a:solidFill>
                  <a:srgbClr val="FFFFFF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WIR SIND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42079" y="8481855"/>
            <a:ext cx="4242347" cy="12576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61"/>
              </a:lnSpc>
            </a:pPr>
            <a:r>
              <a:rPr lang="en-US" sz="240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Lernt uns persönlich kennen und entdeckt eure Möglichkeiten für Ausbildung &amp; Weiterbildung.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313031" y="9934113"/>
            <a:ext cx="4032809" cy="385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46374" lvl="1" algn="l">
              <a:lnSpc>
                <a:spcPts val="3195"/>
              </a:lnSpc>
            </a:pPr>
            <a:r>
              <a:rPr lang="en-US" sz="2282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4. SEPTEMBER 2026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598640" y="10505872"/>
            <a:ext cx="4735573" cy="3833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195"/>
              </a:lnSpc>
            </a:pPr>
            <a:r>
              <a:rPr lang="en-US" sz="2282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JAHNSPORTFORUM|NEUBRANDENBURG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99052" y="4212024"/>
            <a:ext cx="3587031" cy="962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842"/>
              </a:lnSpc>
            </a:pPr>
            <a:r>
              <a:rPr lang="en-US" sz="5602" b="1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AUF DER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499052" y="5251377"/>
            <a:ext cx="3587031" cy="2944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842"/>
              </a:lnSpc>
            </a:pPr>
            <a:r>
              <a:rPr lang="en-US" sz="5602" b="1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KARRIERE</a:t>
            </a:r>
          </a:p>
          <a:p>
            <a:pPr algn="l">
              <a:lnSpc>
                <a:spcPts val="7842"/>
              </a:lnSpc>
            </a:pPr>
            <a:r>
              <a:rPr lang="en-US" sz="5602" b="1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WELTEN</a:t>
            </a:r>
          </a:p>
          <a:p>
            <a:pPr algn="l">
              <a:lnSpc>
                <a:spcPts val="7842"/>
              </a:lnSpc>
            </a:pPr>
            <a:r>
              <a:rPr lang="en-US" sz="5602" b="1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722" y="5423"/>
            <a:ext cx="11429998" cy="9489977"/>
            <a:chOff x="0" y="0"/>
            <a:chExt cx="1234305" cy="8074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34305" cy="807466"/>
            </a:xfrm>
            <a:custGeom>
              <a:avLst/>
              <a:gdLst/>
              <a:ahLst/>
              <a:cxnLst/>
              <a:rect l="l" t="t" r="r" b="b"/>
              <a:pathLst>
                <a:path w="2159210" h="1435219">
                  <a:moveTo>
                    <a:pt x="0" y="0"/>
                  </a:moveTo>
                  <a:lnTo>
                    <a:pt x="2159210" y="0"/>
                  </a:lnTo>
                  <a:lnTo>
                    <a:pt x="2159210" y="1435219"/>
                  </a:lnTo>
                  <a:lnTo>
                    <a:pt x="0" y="1435219"/>
                  </a:lnTo>
                  <a:close/>
                </a:path>
              </a:pathLst>
            </a:custGeom>
            <a:blipFill>
              <a:blip r:embed="rId2"/>
              <a:stretch>
                <a:fillRect l="-51563" t="-2" r="-17416" b="-660"/>
              </a:stretch>
            </a:blipFill>
          </p:spPr>
          <p:txBody>
            <a:bodyPr/>
            <a:lstStyle/>
            <a:p>
              <a:endParaRPr lang="de-DE" dirty="0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467853"/>
            <a:ext cx="11430000" cy="1984268"/>
            <a:chOff x="0" y="0"/>
            <a:chExt cx="4443980" cy="77148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443980" cy="771483"/>
            </a:xfrm>
            <a:custGeom>
              <a:avLst/>
              <a:gdLst/>
              <a:ahLst/>
              <a:cxnLst/>
              <a:rect l="l" t="t" r="r" b="b"/>
              <a:pathLst>
                <a:path w="4443980" h="771483">
                  <a:moveTo>
                    <a:pt x="0" y="0"/>
                  </a:moveTo>
                  <a:lnTo>
                    <a:pt x="4443980" y="0"/>
                  </a:lnTo>
                  <a:lnTo>
                    <a:pt x="4443980" y="771483"/>
                  </a:lnTo>
                  <a:lnTo>
                    <a:pt x="0" y="771483"/>
                  </a:lnTo>
                  <a:close/>
                </a:path>
              </a:pathLst>
            </a:custGeom>
            <a:solidFill>
              <a:srgbClr val="E5007C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4443980" cy="809583"/>
            </a:xfrm>
            <a:prstGeom prst="rect">
              <a:avLst/>
            </a:prstGeom>
          </p:spPr>
          <p:txBody>
            <a:bodyPr lIns="26956" tIns="26956" rIns="26956" bIns="26956" rtlCol="0" anchor="ctr"/>
            <a:lstStyle/>
            <a:p>
              <a:pPr algn="ctr">
                <a:lnSpc>
                  <a:spcPts val="1801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8668313" y="10221403"/>
            <a:ext cx="279210" cy="379174"/>
          </a:xfrm>
          <a:custGeom>
            <a:avLst/>
            <a:gdLst/>
            <a:ahLst/>
            <a:cxnLst/>
            <a:rect l="l" t="t" r="r" b="b"/>
            <a:pathLst>
              <a:path w="279210" h="379174">
                <a:moveTo>
                  <a:pt x="0" y="0"/>
                </a:moveTo>
                <a:lnTo>
                  <a:pt x="279209" y="0"/>
                </a:lnTo>
                <a:lnTo>
                  <a:pt x="279209" y="379174"/>
                </a:lnTo>
                <a:lnTo>
                  <a:pt x="0" y="3791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638962" y="9647162"/>
            <a:ext cx="331947" cy="331947"/>
          </a:xfrm>
          <a:custGeom>
            <a:avLst/>
            <a:gdLst/>
            <a:ahLst/>
            <a:cxnLst/>
            <a:rect l="l" t="t" r="r" b="b"/>
            <a:pathLst>
              <a:path w="331947" h="331947">
                <a:moveTo>
                  <a:pt x="0" y="0"/>
                </a:moveTo>
                <a:lnTo>
                  <a:pt x="331947" y="0"/>
                </a:lnTo>
                <a:lnTo>
                  <a:pt x="331947" y="331947"/>
                </a:lnTo>
                <a:lnTo>
                  <a:pt x="0" y="3319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22018">
            <a:off x="-41605" y="73877"/>
            <a:ext cx="5446935" cy="2046427"/>
          </a:xfrm>
          <a:custGeom>
            <a:avLst/>
            <a:gdLst/>
            <a:ahLst/>
            <a:cxnLst/>
            <a:rect l="l" t="t" r="r" b="b"/>
            <a:pathLst>
              <a:path w="5892852" h="2046427">
                <a:moveTo>
                  <a:pt x="0" y="0"/>
                </a:moveTo>
                <a:lnTo>
                  <a:pt x="5892852" y="0"/>
                </a:lnTo>
                <a:lnTo>
                  <a:pt x="5892852" y="2046427"/>
                </a:lnTo>
                <a:lnTo>
                  <a:pt x="0" y="204642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8187" r="-1"/>
            </a:stretch>
          </a:blipFill>
        </p:spPr>
        <p:txBody>
          <a:bodyPr/>
          <a:lstStyle/>
          <a:p>
            <a:endParaRPr lang="de-DE" dirty="0"/>
          </a:p>
        </p:txBody>
      </p:sp>
      <p:grpSp>
        <p:nvGrpSpPr>
          <p:cNvPr id="10" name="Group 10"/>
          <p:cNvGrpSpPr/>
          <p:nvPr/>
        </p:nvGrpSpPr>
        <p:grpSpPr>
          <a:xfrm>
            <a:off x="8305800" y="221689"/>
            <a:ext cx="2846352" cy="1272632"/>
            <a:chOff x="0" y="0"/>
            <a:chExt cx="3341088" cy="145792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341088" cy="1457929"/>
            </a:xfrm>
            <a:custGeom>
              <a:avLst/>
              <a:gdLst/>
              <a:ahLst/>
              <a:cxnLst/>
              <a:rect l="l" t="t" r="r" b="b"/>
              <a:pathLst>
                <a:path w="3341088" h="1457929">
                  <a:moveTo>
                    <a:pt x="0" y="0"/>
                  </a:moveTo>
                  <a:lnTo>
                    <a:pt x="3341088" y="0"/>
                  </a:lnTo>
                  <a:lnTo>
                    <a:pt x="3341088" y="1457929"/>
                  </a:lnTo>
                  <a:lnTo>
                    <a:pt x="0" y="14579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 rot="-195049">
              <a:off x="1002763" y="443102"/>
              <a:ext cx="1316306" cy="670301"/>
            </a:xfrm>
            <a:custGeom>
              <a:avLst/>
              <a:gdLst/>
              <a:ahLst/>
              <a:cxnLst/>
              <a:rect l="l" t="t" r="r" b="b"/>
              <a:pathLst>
                <a:path w="1316306" h="670301">
                  <a:moveTo>
                    <a:pt x="0" y="0"/>
                  </a:moveTo>
                  <a:lnTo>
                    <a:pt x="1316307" y="0"/>
                  </a:lnTo>
                  <a:lnTo>
                    <a:pt x="1316307" y="670301"/>
                  </a:lnTo>
                  <a:lnTo>
                    <a:pt x="0" y="6703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t="-1044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0" y="8719647"/>
            <a:ext cx="2521535" cy="1339296"/>
            <a:chOff x="0" y="0"/>
            <a:chExt cx="576689" cy="30630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576689" cy="306304"/>
            </a:xfrm>
            <a:custGeom>
              <a:avLst/>
              <a:gdLst/>
              <a:ahLst/>
              <a:cxnLst/>
              <a:rect l="l" t="t" r="r" b="b"/>
              <a:pathLst>
                <a:path w="576689" h="306304">
                  <a:moveTo>
                    <a:pt x="0" y="0"/>
                  </a:moveTo>
                  <a:lnTo>
                    <a:pt x="576689" y="0"/>
                  </a:lnTo>
                  <a:lnTo>
                    <a:pt x="576689" y="306304"/>
                  </a:lnTo>
                  <a:lnTo>
                    <a:pt x="0" y="306304"/>
                  </a:lnTo>
                  <a:close/>
                </a:path>
              </a:pathLst>
            </a:custGeom>
            <a:blipFill>
              <a:blip r:embed="rId2"/>
              <a:stretch>
                <a:fillRect l="-110362" r="-151305" b="-165356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8987420" y="9580900"/>
            <a:ext cx="3020189" cy="354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20315" lvl="1" algn="just">
              <a:lnSpc>
                <a:spcPts val="2857"/>
              </a:lnSpc>
            </a:pPr>
            <a:r>
              <a:rPr lang="en-US" sz="204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4. SEPTEMBER 2026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987420" y="10133363"/>
            <a:ext cx="2169648" cy="7137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857"/>
              </a:lnSpc>
            </a:pPr>
            <a:r>
              <a:rPr lang="en-US" sz="204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JAHNSPORTFORUM </a:t>
            </a:r>
          </a:p>
          <a:p>
            <a:pPr algn="r">
              <a:lnSpc>
                <a:spcPts val="2857"/>
              </a:lnSpc>
            </a:pPr>
            <a:r>
              <a:rPr lang="en-US" sz="204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 NEUBRANDENBURG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741887" y="10794766"/>
            <a:ext cx="4926426" cy="384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9"/>
              </a:lnSpc>
            </a:pPr>
            <a:r>
              <a:rPr lang="en-US" sz="2235" b="1" dirty="0">
                <a:solidFill>
                  <a:srgbClr val="FFFFFF"/>
                </a:solidFill>
                <a:latin typeface="Open Sans Condensed Bold"/>
                <a:ea typeface="Open Sans Condensed Bold"/>
                <a:cs typeface="Open Sans Condensed Bold"/>
                <a:sym typeface="Open Sans Condensed Bold"/>
              </a:rPr>
              <a:t>#KARRIEREWELTEN         #WIRSINDDABEI</a:t>
            </a:r>
          </a:p>
        </p:txBody>
      </p:sp>
      <p:grpSp>
        <p:nvGrpSpPr>
          <p:cNvPr id="18" name="Group 18"/>
          <p:cNvGrpSpPr/>
          <p:nvPr/>
        </p:nvGrpSpPr>
        <p:grpSpPr>
          <a:xfrm rot="-239187">
            <a:off x="-178973" y="422533"/>
            <a:ext cx="5404991" cy="1486108"/>
            <a:chOff x="23399" y="98735"/>
            <a:chExt cx="7206655" cy="1981477"/>
          </a:xfrm>
        </p:grpSpPr>
        <p:sp>
          <p:nvSpPr>
            <p:cNvPr id="19" name="TextBox 19"/>
            <p:cNvSpPr txBox="1"/>
            <p:nvPr/>
          </p:nvSpPr>
          <p:spPr>
            <a:xfrm rot="-195053">
              <a:off x="23399" y="98735"/>
              <a:ext cx="7206655" cy="12392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871"/>
                </a:lnSpc>
              </a:pPr>
              <a:r>
                <a:rPr lang="en-US" sz="5622" dirty="0">
                  <a:solidFill>
                    <a:srgbClr val="FFFFFF"/>
                  </a:solidFill>
                  <a:latin typeface="Journal"/>
                  <a:ea typeface="Journal"/>
                  <a:cs typeface="Journal"/>
                  <a:sym typeface="Journal"/>
                </a:rPr>
                <a:t>WIR SIND DABEI!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117911" y="1305721"/>
              <a:ext cx="5177699" cy="7744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741"/>
                </a:lnSpc>
              </a:pPr>
              <a:r>
                <a:rPr lang="en-US" sz="3386" dirty="0">
                  <a:solidFill>
                    <a:srgbClr val="FFFFFF"/>
                  </a:solidFill>
                  <a:latin typeface="Open Sans Condensed"/>
                  <a:ea typeface="Open Sans Condensed"/>
                  <a:cs typeface="Open Sans Condensed"/>
                  <a:sym typeface="Open Sans Condensed"/>
                </a:rPr>
                <a:t>KARRIEREWELTEN 2026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Office PowerPoint</Application>
  <PresentationFormat>Benutzerdefiniert</PresentationFormat>
  <Paragraphs>15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9" baseType="lpstr">
      <vt:lpstr>Open Sans Condensed Ultra-Bold</vt:lpstr>
      <vt:lpstr>Open Sans Condensed Bold</vt:lpstr>
      <vt:lpstr>Arial</vt:lpstr>
      <vt:lpstr>Calibri</vt:lpstr>
      <vt:lpstr>Open Sans Condensed</vt:lpstr>
      <vt:lpstr>Journal</vt:lpstr>
      <vt:lpstr>Office Theme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Facebook Vorlage - Wir sind dabei</dc:title>
  <cp:lastModifiedBy>Franziska Schmidt</cp:lastModifiedBy>
  <cp:revision>2</cp:revision>
  <dcterms:created xsi:type="dcterms:W3CDTF">2006-08-16T00:00:00Z</dcterms:created>
  <dcterms:modified xsi:type="dcterms:W3CDTF">2026-05-20T11:02:46Z</dcterms:modified>
  <dc:identifier>DAHKMnlcx8w</dc:identifier>
</cp:coreProperties>
</file>